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1582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L’objet mystère…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5814205"/>
            <a:ext cx="7931224" cy="83912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3 Je participe à des échanges.</a:t>
            </a:r>
          </a:p>
          <a:p>
            <a:r>
              <a:rPr lang="fr-FR" sz="1600" i="1" dirty="0">
                <a:solidFill>
                  <a:srgbClr val="00B050"/>
                </a:solidFill>
              </a:rPr>
              <a:t>G14 Je pose des questions (phrases interrogatives)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51E81BD-CEF2-40FB-8F9D-328492A36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500F6D6D-ED0E-4C59-9B0B-05D22CAEDB1B}"/>
              </a:ext>
            </a:extLst>
          </p:cNvPr>
          <p:cNvSpPr txBox="1">
            <a:spLocks/>
          </p:cNvSpPr>
          <p:nvPr/>
        </p:nvSpPr>
        <p:spPr>
          <a:xfrm>
            <a:off x="1069676" y="1459194"/>
            <a:ext cx="4148718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Ton enseignant a choisi un objet de la classe. Pose des questions pour deviner de quel objet il s’agit. Tu peux interroger sur la forme, la couleur, l’utilisation…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C106119A-D19B-4027-8F35-12DE8C3CCE6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400" y="1939675"/>
            <a:ext cx="5212915" cy="347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L’objet mystère…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5814205"/>
            <a:ext cx="7931224" cy="83912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3 Je participe à des échanges.</a:t>
            </a:r>
          </a:p>
          <a:p>
            <a:r>
              <a:rPr lang="fr-FR" sz="1600" i="1" dirty="0">
                <a:solidFill>
                  <a:srgbClr val="00B050"/>
                </a:solidFill>
              </a:rPr>
              <a:t>G14 Je pose des questions (phrases interrogatives)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51E81BD-CEF2-40FB-8F9D-328492A36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8CCBF369-5605-4AC9-884A-2DCDF4638739}"/>
              </a:ext>
            </a:extLst>
          </p:cNvPr>
          <p:cNvSpPr txBox="1">
            <a:spLocks/>
          </p:cNvSpPr>
          <p:nvPr/>
        </p:nvSpPr>
        <p:spPr>
          <a:xfrm>
            <a:off x="1086929" y="1748366"/>
            <a:ext cx="3983098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Cette fois c’est un élève du groupe qui a choisi un objet. </a:t>
            </a:r>
          </a:p>
          <a:p>
            <a:r>
              <a:rPr lang="fr-FR" sz="3200" dirty="0"/>
              <a:t>Par groupe, posez des questions pour deviner l’objet choisi par chacun. </a:t>
            </a:r>
          </a:p>
          <a:p>
            <a:endParaRPr lang="fr-FR" sz="32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55044C94-E35B-4E67-8241-D517278669B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454" y="1113888"/>
            <a:ext cx="4797968" cy="4797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697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114</Words>
  <Application>Microsoft Office PowerPoint</Application>
  <PresentationFormat>Grand écran</PresentationFormat>
  <Paragraphs>20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L’objet mystère…</vt:lpstr>
      <vt:lpstr>L’objet mystère…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17</cp:revision>
  <dcterms:created xsi:type="dcterms:W3CDTF">2021-07-17T07:25:24Z</dcterms:created>
  <dcterms:modified xsi:type="dcterms:W3CDTF">2021-08-21T19:06:23Z</dcterms:modified>
</cp:coreProperties>
</file>